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8" r:id="rId3"/>
    <p:sldId id="260" r:id="rId4"/>
    <p:sldId id="261" r:id="rId5"/>
    <p:sldId id="283" r:id="rId6"/>
    <p:sldId id="284" r:id="rId7"/>
    <p:sldId id="285" r:id="rId8"/>
    <p:sldId id="286" r:id="rId9"/>
    <p:sldId id="287" r:id="rId10"/>
    <p:sldId id="288" r:id="rId11"/>
    <p:sldId id="296" r:id="rId12"/>
    <p:sldId id="289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BAI%201%20-%20CHUONG%207.pptx#12. PowerPoint Present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0000FF"/>
                </a:solidFill>
              </a:rPr>
              <a:t>NỘI DUNG GHI BÀI</a:t>
            </a:r>
            <a:endParaRPr lang="vi-VN" b="1" i="1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63236" y="5867400"/>
            <a:ext cx="7975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9" y="1639055"/>
            <a:ext cx="3824558" cy="3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33" y="1166481"/>
            <a:ext cx="2703568" cy="397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519545" y="2715491"/>
            <a:ext cx="4572000" cy="106679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2590800"/>
            <a:ext cx="4343400" cy="1447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48608" y="1360445"/>
            <a:ext cx="0" cy="350584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386" y="110836"/>
            <a:ext cx="69310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50491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>
            <a:hlinkClick r:id="rId4" action="ppaction://hlinkpres?slideindex=12&amp;slidetitle=PowerPoint Presenta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5649"/>
            <a:ext cx="2756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73591"/>
            <a:ext cx="330638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9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63236" y="5867400"/>
            <a:ext cx="8690264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136073"/>
            <a:ext cx="4629150" cy="380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1512332"/>
            <a:ext cx="4560887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2587"/>
            <a:ext cx="3331552" cy="5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699" y="2895600"/>
            <a:ext cx="4316701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3886200"/>
            <a:ext cx="3440376" cy="5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60049" y="5651956"/>
            <a:ext cx="8793451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0000FF"/>
                </a:solidFill>
              </a:rPr>
              <a:t>BÀI TẬP VỀ NHÀ</a:t>
            </a:r>
            <a:endParaRPr lang="vi-VN" b="1" i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67600" cy="21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70866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" y="0"/>
            <a:ext cx="910936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HỌC VÀ ĐO LƯỜNG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323439"/>
            <a:ext cx="7135091" cy="43396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HỌC TRỰC QUAN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ĐỐI XỨNG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HÌNH PHẲNG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TRONG THẾ GIỚI TỰ NHIÊN</a:t>
            </a:r>
          </a:p>
          <a:p>
            <a:endParaRPr lang="en-US" sz="6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4636" y="1205868"/>
            <a:ext cx="2015836" cy="3600986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en-US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3479805"/>
            <a:ext cx="9150926" cy="357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642938"/>
            <a:ext cx="2527300" cy="1120775"/>
            <a:chOff x="136" y="980"/>
            <a:chExt cx="1592" cy="706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 1</a:t>
              </a:r>
              <a:endParaRPr lang="en-US" sz="66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600" b="1" i="1" u="sng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i="1" u="sng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6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HÌNH CÓ TRỤC ĐỐI XỨNG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400800" y="370681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đo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lường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5" y="3200400"/>
            <a:ext cx="6851682" cy="27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31787" y="6096000"/>
            <a:ext cx="8458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9326" y="4933146"/>
            <a:ext cx="8756073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2859" y="1062188"/>
            <a:ext cx="6237286" cy="3931990"/>
            <a:chOff x="2892859" y="1062188"/>
            <a:chExt cx="6237286" cy="3931990"/>
          </a:xfrm>
        </p:grpSpPr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859" y="1062188"/>
              <a:ext cx="6237286" cy="393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267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315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22829" y="378229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4452" y="381000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4" grpId="0" animBg="1"/>
      <p:bldP spid="24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9327" y="4933146"/>
            <a:ext cx="753687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2859" y="1062188"/>
            <a:ext cx="6237286" cy="3931990"/>
            <a:chOff x="2892859" y="1062188"/>
            <a:chExt cx="6237286" cy="3931990"/>
          </a:xfrm>
        </p:grpSpPr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859" y="1062188"/>
              <a:ext cx="6237286" cy="393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267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315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22829" y="378229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4452" y="381000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59326" y="5562600"/>
            <a:ext cx="8679873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074220" y="4920219"/>
            <a:ext cx="667777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74220" y="5789574"/>
            <a:ext cx="7308274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9" y="1214654"/>
            <a:ext cx="8736036" cy="22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60339" y="3305145"/>
            <a:ext cx="2057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657102" y="3305145"/>
            <a:ext cx="2057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635708" y="3305145"/>
            <a:ext cx="305109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2" grpId="1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2326" y="1033790"/>
            <a:ext cx="888307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" y="1752600"/>
            <a:ext cx="9049700" cy="303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85800" y="169718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169718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47073" y="5105400"/>
            <a:ext cx="859212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53545" y="152746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3453" y="141662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52800" y="328006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97180"/>
            <a:ext cx="7862452" cy="395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2326" y="1033790"/>
            <a:ext cx="888307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8400" y="1410533"/>
            <a:ext cx="0" cy="226522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0426" y="5662925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667000"/>
            <a:ext cx="4027487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752109" y="5664596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731327" y="6187816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0" y="6187816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629400" y="1557010"/>
            <a:ext cx="0" cy="202439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52554" y="2660073"/>
            <a:ext cx="3553691" cy="692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38745" y="3276600"/>
            <a:ext cx="0" cy="226522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3400" y="4267200"/>
            <a:ext cx="2013743" cy="11430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4928" y="4267200"/>
            <a:ext cx="2096872" cy="1066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728855" y="3276600"/>
            <a:ext cx="1060812" cy="244532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7800" y="4038600"/>
            <a:ext cx="2133600" cy="94726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95110" y="3581400"/>
            <a:ext cx="762000" cy="1828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562599" y="4177145"/>
            <a:ext cx="1524001" cy="6477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5401" y="5867400"/>
            <a:ext cx="7975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77" y="1381265"/>
            <a:ext cx="2900730" cy="21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98" y="1484623"/>
            <a:ext cx="2742212" cy="202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77" y="1484623"/>
            <a:ext cx="2864696" cy="21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4157990"/>
            <a:ext cx="892809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-9841" y="4800600"/>
            <a:ext cx="717264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5" grpId="0"/>
      <p:bldP spid="25" grpId="1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500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NỘI DUNG GHI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HaTran</cp:lastModifiedBy>
  <cp:revision>82</cp:revision>
  <dcterms:created xsi:type="dcterms:W3CDTF">2021-07-27T23:26:22Z</dcterms:created>
  <dcterms:modified xsi:type="dcterms:W3CDTF">2021-10-09T05:27:56Z</dcterms:modified>
</cp:coreProperties>
</file>